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2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98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4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1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70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7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2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0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3E56-55FE-4038-AE48-5E8AE6213292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6096-E8B9-4C58-9045-BC142E11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0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844062" y="223600"/>
            <a:ext cx="9385160" cy="923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«Детство» Центр развития ребенка г. Калуги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необособленное структурное подразделение «Кнопочка»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2827" y="4812145"/>
            <a:ext cx="7623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Уважаемые гости!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Приглашаем Вас на виртуальную экскурсию по нашей «Кнопочке»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7" t="22800" r="13240" b="20958"/>
          <a:stretch/>
        </p:blipFill>
        <p:spPr>
          <a:xfrm>
            <a:off x="1129858" y="1147443"/>
            <a:ext cx="9099364" cy="26785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72" y="2371411"/>
            <a:ext cx="5366022" cy="22252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43" b="60436"/>
          <a:stretch/>
        </p:blipFill>
        <p:spPr>
          <a:xfrm>
            <a:off x="874793" y="2967956"/>
            <a:ext cx="1874314" cy="1473119"/>
          </a:xfrm>
          <a:prstGeom prst="rect">
            <a:avLst/>
          </a:prstGeom>
        </p:spPr>
      </p:pic>
      <p:pic>
        <p:nvPicPr>
          <p:cNvPr id="8" name="Рисунок 7" descr="http://xn--b1add1bgajhb7a.xn--p1ai/upload/medialibrary/d35/d35ca4e48756f8afc61f9ed82287041c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667" y="3023147"/>
            <a:ext cx="1215851" cy="1120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51598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33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Localadmin</dc:creator>
  <cp:lastModifiedBy>Localadmin</cp:lastModifiedBy>
  <cp:revision>8</cp:revision>
  <dcterms:created xsi:type="dcterms:W3CDTF">2021-01-21T13:52:51Z</dcterms:created>
  <dcterms:modified xsi:type="dcterms:W3CDTF">2021-01-31T17:54:21Z</dcterms:modified>
</cp:coreProperties>
</file>