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3" d="100"/>
          <a:sy n="133" d="100"/>
        </p:scale>
        <p:origin x="-984" y="-84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9144000" cy="5724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5266928" cy="952500"/>
          </a:xfrm>
        </p:spPr>
        <p:txBody>
          <a:bodyPr>
            <a:normAutofit fontScale="90000"/>
          </a:bodyPr>
          <a:lstStyle/>
          <a:p>
            <a:r>
              <a:rPr lang="ru-RU" sz="4000" i="1" dirty="0" smtClean="0">
                <a:solidFill>
                  <a:schemeClr val="accent1"/>
                </a:solidFill>
                <a:latin typeface="Constantia" pitchFamily="18" charset="0"/>
              </a:rPr>
              <a:t>Техническое оснащение</a:t>
            </a:r>
            <a:endParaRPr lang="ru-RU" sz="4000" i="1" dirty="0">
              <a:solidFill>
                <a:schemeClr val="accent1"/>
              </a:solidFill>
              <a:latin typeface="Constant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6928" y="1273324"/>
            <a:ext cx="5770984" cy="3960440"/>
          </a:xfrm>
        </p:spPr>
        <p:txBody>
          <a:bodyPr>
            <a:normAutofit lnSpcReduction="10000"/>
          </a:bodyPr>
          <a:lstStyle/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При организации развивающей среды МБДОУ № 10 мы стараемся обеспечивать максимальную реализацию образовательного потенциала, приспособить ее для реализации Образовательной Программы ДОУ, для развития детей в соответствии с особенностями каждого возрастного этапа, охраны и укрепления их здоровья, учета особенностей их развития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Каждая группа оборудована интерактивной доской, проектором и ноутбуком.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2020-2021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уч.году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группы №3 и №5 реализуют программу «Лаборатория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STEAM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нашем ДОУ приобретена интерактивная программа «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Безопасность:ПДД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3" t="-84" r="4438" b="5250"/>
          <a:stretch/>
        </p:blipFill>
        <p:spPr>
          <a:xfrm>
            <a:off x="6372200" y="3093789"/>
            <a:ext cx="2657589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769268"/>
            <a:ext cx="2886109" cy="2164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28158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2595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228866"/>
            <a:ext cx="6491064" cy="54040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/>
                </a:solidFill>
                <a:latin typeface="Constantia" pitchFamily="18" charset="0"/>
              </a:rPr>
              <a:t>Устройство детского сада</a:t>
            </a:r>
            <a:endParaRPr lang="ru-RU" dirty="0">
              <a:solidFill>
                <a:schemeClr val="accent1"/>
              </a:solidFill>
              <a:latin typeface="Constantia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889" y="769269"/>
            <a:ext cx="4633119" cy="360040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Музыкальный и физкультурный зал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774" y="1158379"/>
            <a:ext cx="3178386" cy="2118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57" y="3311819"/>
            <a:ext cx="3474839" cy="2316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002728"/>
            <a:ext cx="3494162" cy="2329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59823"/>
            <a:ext cx="3516054" cy="2344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2099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2595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28866"/>
            <a:ext cx="6923112" cy="61241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/>
                </a:solidFill>
                <a:latin typeface="Constantia" pitchFamily="18" charset="0"/>
              </a:rPr>
              <a:t>Устройство детского сада</a:t>
            </a:r>
            <a:endParaRPr lang="ru-RU" dirty="0">
              <a:solidFill>
                <a:schemeClr val="accent1"/>
              </a:solidFill>
              <a:latin typeface="Constantia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985292"/>
            <a:ext cx="4114800" cy="515887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1-ая группа «Соловушки»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0"/>
          <a:stretch/>
        </p:blipFill>
        <p:spPr>
          <a:xfrm>
            <a:off x="179511" y="3217540"/>
            <a:ext cx="3124399" cy="2247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980269"/>
            <a:ext cx="3256898" cy="2171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198" y="3407556"/>
            <a:ext cx="3348371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662186"/>
            <a:ext cx="2234022" cy="1489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6547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2595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  <a:latin typeface="Constantia" pitchFamily="18" charset="0"/>
              </a:rPr>
              <a:t>Устройство детского сада</a:t>
            </a:r>
            <a:endParaRPr lang="ru-RU" dirty="0">
              <a:solidFill>
                <a:schemeClr val="accent1"/>
              </a:solidFill>
              <a:latin typeface="Constantia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333501"/>
            <a:ext cx="4186808" cy="659903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2-ая группа «Ручеек»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28" r="17000" b="11125"/>
          <a:stretch/>
        </p:blipFill>
        <p:spPr>
          <a:xfrm>
            <a:off x="5076056" y="985292"/>
            <a:ext cx="3737332" cy="2252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97460"/>
            <a:ext cx="3825912" cy="2550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482404"/>
            <a:ext cx="3134122" cy="2089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1983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2595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28866"/>
            <a:ext cx="6779096" cy="46839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/>
                </a:solidFill>
                <a:latin typeface="Constantia" pitchFamily="18" charset="0"/>
              </a:rPr>
              <a:t>Устройство детского сада</a:t>
            </a:r>
            <a:endParaRPr lang="ru-RU" dirty="0">
              <a:solidFill>
                <a:schemeClr val="accent1"/>
              </a:solidFill>
              <a:latin typeface="Constantia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7544" y="1273324"/>
            <a:ext cx="3826768" cy="587895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3-ая группа «Солнышки»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129308"/>
            <a:ext cx="3240359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834680"/>
            <a:ext cx="3888432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577580"/>
            <a:ext cx="3133006" cy="20886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6754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2595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28866"/>
            <a:ext cx="7715200" cy="68441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/>
                </a:solidFill>
                <a:latin typeface="Constantia" pitchFamily="18" charset="0"/>
              </a:rPr>
              <a:t>Устройство детского сада</a:t>
            </a:r>
            <a:endParaRPr lang="ru-RU" dirty="0">
              <a:solidFill>
                <a:schemeClr val="accent1"/>
              </a:solidFill>
              <a:latin typeface="Constantia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39552" y="1057300"/>
            <a:ext cx="3466728" cy="659903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4-ая группа «Радуга»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044723"/>
            <a:ext cx="4253309" cy="2835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569468"/>
            <a:ext cx="4320481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00564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2595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28866"/>
            <a:ext cx="6779096" cy="61241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/>
                </a:solidFill>
                <a:latin typeface="Constantia" pitchFamily="18" charset="0"/>
              </a:rPr>
              <a:t>Устройство детского сада</a:t>
            </a:r>
            <a:endParaRPr lang="ru-RU" dirty="0">
              <a:solidFill>
                <a:schemeClr val="accent1"/>
              </a:solidFill>
              <a:latin typeface="Constantia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39552" y="985292"/>
            <a:ext cx="3826768" cy="803919"/>
          </a:xfrm>
        </p:spPr>
        <p:txBody>
          <a:bodyPr>
            <a:normAutofit/>
          </a:bodyPr>
          <a:lstStyle/>
          <a:p>
            <a:r>
              <a:rPr lang="ru-RU" sz="2400" dirty="0" smtClean="0"/>
              <a:t>5-ая группа «Непоседы»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565" y="1122448"/>
            <a:ext cx="3574685" cy="2383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23" y="1489348"/>
            <a:ext cx="3672408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721596"/>
            <a:ext cx="2858946" cy="1905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68923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2595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  <a:latin typeface="Constantia" pitchFamily="18" charset="0"/>
              </a:rPr>
              <a:t>Устройство детского сада</a:t>
            </a:r>
            <a:endParaRPr lang="ru-RU" dirty="0">
              <a:solidFill>
                <a:schemeClr val="accent1"/>
              </a:solidFill>
              <a:latin typeface="Constantia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333501"/>
            <a:ext cx="4042792" cy="731911"/>
          </a:xfrm>
        </p:spPr>
        <p:txBody>
          <a:bodyPr>
            <a:normAutofit/>
          </a:bodyPr>
          <a:lstStyle/>
          <a:p>
            <a:r>
              <a:rPr lang="ru-RU" sz="2400" dirty="0" smtClean="0"/>
              <a:t>6-ая группа «</a:t>
            </a:r>
            <a:r>
              <a:rPr lang="ru-RU" sz="2400" dirty="0" err="1" smtClean="0"/>
              <a:t>Семицветик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18" y="997595"/>
            <a:ext cx="3037259" cy="2024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2065412"/>
            <a:ext cx="3783081" cy="2522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458748"/>
            <a:ext cx="3168352" cy="2112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72932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2595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  <a:latin typeface="Constantia" pitchFamily="18" charset="0"/>
              </a:rPr>
              <a:t>Устройство детского сада</a:t>
            </a:r>
            <a:endParaRPr lang="ru-RU" dirty="0">
              <a:solidFill>
                <a:schemeClr val="accent1"/>
              </a:solidFill>
              <a:latin typeface="Constantia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077525"/>
            <a:ext cx="8229600" cy="58789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Кабинет дополнительного образования и психолога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382" y="1590363"/>
            <a:ext cx="3696742" cy="2545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89348"/>
            <a:ext cx="3642458" cy="2428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917653"/>
            <a:ext cx="2630066" cy="1753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518048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</Words>
  <Application>Microsoft Office PowerPoint</Application>
  <PresentationFormat>Экран (16:10)</PresentationFormat>
  <Paragraphs>21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Техническое оснащение</vt:lpstr>
      <vt:lpstr>Устройство детского сада</vt:lpstr>
      <vt:lpstr>Устройство детского сада</vt:lpstr>
      <vt:lpstr>Устройство детского сада</vt:lpstr>
      <vt:lpstr>Устройство детского сада</vt:lpstr>
      <vt:lpstr>Устройство детского сада</vt:lpstr>
      <vt:lpstr>Устройство детского сада</vt:lpstr>
      <vt:lpstr>Устройство детского сада</vt:lpstr>
      <vt:lpstr>Устройство детского сада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Техническое оснащение</dc:title>
  <cp:lastModifiedBy>Irina</cp:lastModifiedBy>
  <cp:revision>1</cp:revision>
  <dcterms:modified xsi:type="dcterms:W3CDTF">2020-11-18T09:21:10Z</dcterms:modified>
</cp:coreProperties>
</file>